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9" r:id="rId21"/>
  </p:sldIdLst>
  <p:sldSz cx="14630400" cy="8229600"/>
  <p:notesSz cx="8229600" cy="14630400"/>
  <p:embeddedFontLst>
    <p:embeddedFont>
      <p:font typeface="DM Sans" pitchFamily="2" charset="77"/>
      <p:regular r:id="rId23"/>
      <p:bold r:id="rId24"/>
      <p:italic r:id="rId25"/>
      <p:boldItalic r:id="rId26"/>
    </p:embeddedFont>
    <p:embeddedFont>
      <p:font typeface="PT Serif" panose="020A0603040505020204" pitchFamily="18" charset="77"/>
      <p:regular r:id="rId2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653F1-C142-A841-B33B-BC8D090B177B}" v="1" dt="2025-05-11T22:08:31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7"/>
    <p:restoredTop sz="94610"/>
  </p:normalViewPr>
  <p:slideViewPr>
    <p:cSldViewPr snapToGrid="0" snapToObjects="1">
      <p:cViewPr varScale="1">
        <p:scale>
          <a:sx n="89" d="100"/>
          <a:sy n="89" d="100"/>
        </p:scale>
        <p:origin x="848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79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hyperlink" Target="https://tegawende.com/es/%f0%9f%8e%89-ya-casi-estas-aqui-tienes-tu-diagnostico-del-tiempo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linkedin.com/company/tegawende/?viewAsMember=true" TargetMode="External"/><Relationship Id="rId5" Type="http://schemas.openxmlformats.org/officeDocument/2006/relationships/hyperlink" Target="https://www.instagram.com/tegawende_co/" TargetMode="External"/><Relationship Id="rId4" Type="http://schemas.openxmlformats.org/officeDocument/2006/relationships/hyperlink" Target="https://tegawende.com/booking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tegawende.com/es/tegawende-international-trade-and-business-consulting-coaching-training-espanol/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tegawende.com/es/diagnostico-del-tiempo-la-herramienta-que-cambio-mi-vida/" TargetMode="External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tegawende.com/fr/tegawende-itbc-international-trade-and-business-consulting-coaching-training-francais/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57983"/>
            <a:ext cx="7556421" cy="223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Diagnóstico del Tiempo: La Herramienta que Cambió mi Vida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453092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Descubre cómo una simple auditoría de tu tiempo puede transformar tu vida personal y profesional. El primer paso hacia el cambio real comienza con observar con honestidad.</a:t>
            </a:r>
            <a:endParaRPr lang="en-US" sz="1750" dirty="0"/>
          </a:p>
        </p:txBody>
      </p:sp>
      <p:pic>
        <p:nvPicPr>
          <p:cNvPr id="8" name="Image 7" descr="Une image contenant texte, Visage humai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2602ECD-F0D1-14E5-C117-684B40A741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496" b="38461"/>
          <a:stretch/>
        </p:blipFill>
        <p:spPr>
          <a:xfrm>
            <a:off x="12785834" y="0"/>
            <a:ext cx="1844566" cy="6463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09293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Paso 2: Anota Todas tus Actividades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2837974"/>
            <a:ext cx="170021" cy="1233964"/>
          </a:xfrm>
          <a:prstGeom prst="roundRect">
            <a:avLst>
              <a:gd name="adj" fmla="val 2001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2"/>
          <p:cNvSpPr/>
          <p:nvPr/>
        </p:nvSpPr>
        <p:spPr>
          <a:xfrm>
            <a:off x="6790373" y="283797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Piensa en todo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790373" y="3346133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Anota todas tus actividades en la columna 2, sin preocuparte por el orden.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620351" y="4298752"/>
            <a:ext cx="170021" cy="1233964"/>
          </a:xfrm>
          <a:prstGeom prst="roundRect">
            <a:avLst>
              <a:gd name="adj" fmla="val 2001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Text 5"/>
          <p:cNvSpPr/>
          <p:nvPr/>
        </p:nvSpPr>
        <p:spPr>
          <a:xfrm>
            <a:off x="7130534" y="429875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Incluye lo esencial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7130534" y="4806910"/>
            <a:ext cx="6706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Añade valores como "familia", "fe" o "amistad" si son importantes para ti.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960632" y="5759529"/>
            <a:ext cx="170021" cy="1233964"/>
          </a:xfrm>
          <a:prstGeom prst="roundRect">
            <a:avLst>
              <a:gd name="adj" fmla="val 2001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Text 8"/>
          <p:cNvSpPr/>
          <p:nvPr/>
        </p:nvSpPr>
        <p:spPr>
          <a:xfrm>
            <a:off x="7470815" y="575952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No olvides nada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7470815" y="6267688"/>
            <a:ext cx="636579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Desde rutinas diarias hasta pasiones olvidadas o aspiraciones futuras.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56799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Paso 3: Cuantifica tu Tiempo</a:t>
            </a:r>
            <a:endParaRPr lang="en-US" sz="4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925128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7579" y="302013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Días laborales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1587579" y="3528298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¿Cuánto tiempo dedicas a cada actividad durante la semana?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84477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87579" y="447948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Fines de semana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1587579" y="4987647"/>
            <a:ext cx="67626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¿Cómo cambia tu distribución del tiempo en días no laborables?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6206728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87579" y="630174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Vacaciones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1587579" y="6809899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¿Qué actividades priorizas cuando tienes tiempo libre?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15415"/>
            <a:ext cx="8182570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Paso 4: Prioriza lo que Importa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93790" y="2613303"/>
            <a:ext cx="2173724" cy="1324689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011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Escucha tu intuición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3194328" y="3348276"/>
            <a:ext cx="4258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Deja que hable tu corazón, no tu agenda.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22752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Shape 5"/>
          <p:cNvSpPr/>
          <p:nvPr/>
        </p:nvSpPr>
        <p:spPr>
          <a:xfrm>
            <a:off x="793790" y="4051340"/>
            <a:ext cx="4347567" cy="1324689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514374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78154"/>
            <a:ext cx="318432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Clasifica tus prioridades</a:t>
            </a:r>
            <a:endParaRPr lang="en-US" sz="2300" dirty="0"/>
          </a:p>
        </p:txBody>
      </p:sp>
      <p:sp>
        <p:nvSpPr>
          <p:cNvPr id="11" name="Text 7"/>
          <p:cNvSpPr/>
          <p:nvPr/>
        </p:nvSpPr>
        <p:spPr>
          <a:xfrm>
            <a:off x="5368171" y="4786313"/>
            <a:ext cx="477452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Enumera tus 10 actividades más importantes.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60789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3" name="Shape 9"/>
          <p:cNvSpPr/>
          <p:nvPr/>
        </p:nvSpPr>
        <p:spPr>
          <a:xfrm>
            <a:off x="793790" y="5489377"/>
            <a:ext cx="6521410" cy="1324689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52411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71619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Ordena del 1 al 10</a:t>
            </a:r>
            <a:endParaRPr lang="en-US" sz="2300" dirty="0"/>
          </a:p>
        </p:txBody>
      </p:sp>
      <p:sp>
        <p:nvSpPr>
          <p:cNvPr id="16" name="Text 11"/>
          <p:cNvSpPr/>
          <p:nvPr/>
        </p:nvSpPr>
        <p:spPr>
          <a:xfrm>
            <a:off x="7542014" y="6224349"/>
            <a:ext cx="497395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Comienza con 1 (la más importante) y continúa.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1249" y="370284"/>
            <a:ext cx="4959668" cy="441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Paso 5: Analiza el Desequilibrio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49" y="1081445"/>
            <a:ext cx="3366611" cy="208061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06096" y="1081445"/>
            <a:ext cx="1767483" cy="22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¿Dónde va tu tiempo?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4006096" y="1383149"/>
            <a:ext cx="10153055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Reflexiona sobre cómo distribuyes realmente tus horas.</a:t>
            </a:r>
            <a:endParaRPr lang="en-US" sz="10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49" y="3431381"/>
            <a:ext cx="3366611" cy="208061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06096" y="3431381"/>
            <a:ext cx="2072045" cy="22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¿Coincide con tus valores?</a:t>
            </a:r>
            <a:endParaRPr lang="en-US" sz="1350" dirty="0"/>
          </a:p>
        </p:txBody>
      </p:sp>
      <p:sp>
        <p:nvSpPr>
          <p:cNvPr id="8" name="Text 4"/>
          <p:cNvSpPr/>
          <p:nvPr/>
        </p:nvSpPr>
        <p:spPr>
          <a:xfrm>
            <a:off x="4006096" y="3733086"/>
            <a:ext cx="10153055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Evalúa si tu inversión de tiempo refleja lo que realmente valoras.</a:t>
            </a:r>
            <a:endParaRPr lang="en-US" sz="10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49" y="5781318"/>
            <a:ext cx="3366611" cy="208061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006096" y="5781318"/>
            <a:ext cx="2435304" cy="22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¿Hay actividades superficiales?</a:t>
            </a:r>
            <a:endParaRPr lang="en-US" sz="1350" dirty="0"/>
          </a:p>
        </p:txBody>
      </p:sp>
      <p:sp>
        <p:nvSpPr>
          <p:cNvPr id="11" name="Text 6"/>
          <p:cNvSpPr/>
          <p:nvPr/>
        </p:nvSpPr>
        <p:spPr>
          <a:xfrm>
            <a:off x="4006096" y="6083022"/>
            <a:ext cx="10153055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Identifica lo que ocupa espacio sin aportar valor real.</a:t>
            </a:r>
            <a:endParaRPr lang="en-US" sz="10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2325" y="746165"/>
            <a:ext cx="7672149" cy="1379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Paso 6: Marca los Ajustes Necesarios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6222325" y="2546628"/>
            <a:ext cx="3678317" cy="693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50"/>
              </a:lnSpc>
              <a:buNone/>
            </a:pPr>
            <a:r>
              <a:rPr lang="en-US" sz="54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+</a:t>
            </a:r>
            <a:endParaRPr lang="en-US" sz="5450" dirty="0"/>
          </a:p>
        </p:txBody>
      </p:sp>
      <p:sp>
        <p:nvSpPr>
          <p:cNvPr id="5" name="Text 2"/>
          <p:cNvSpPr/>
          <p:nvPr/>
        </p:nvSpPr>
        <p:spPr>
          <a:xfrm>
            <a:off x="6681549" y="3503295"/>
            <a:ext cx="2759869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Aumentar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222325" y="3974306"/>
            <a:ext cx="3678317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Actividades que necesitan más espacio en tu vida.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0216039" y="2546628"/>
            <a:ext cx="3678436" cy="693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50"/>
              </a:lnSpc>
              <a:buNone/>
            </a:pPr>
            <a:r>
              <a:rPr lang="en-US" sz="54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−</a:t>
            </a:r>
            <a:endParaRPr lang="en-US" sz="5450" dirty="0"/>
          </a:p>
        </p:txBody>
      </p:sp>
      <p:sp>
        <p:nvSpPr>
          <p:cNvPr id="8" name="Text 5"/>
          <p:cNvSpPr/>
          <p:nvPr/>
        </p:nvSpPr>
        <p:spPr>
          <a:xfrm>
            <a:off x="10675263" y="3503295"/>
            <a:ext cx="2759869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Reducir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216039" y="3974306"/>
            <a:ext cx="3678436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Actividades que ocupan demasiado tiempo sin aportar valor.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8219123" y="5382935"/>
            <a:ext cx="3678436" cy="693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50"/>
              </a:lnSpc>
              <a:buNone/>
            </a:pPr>
            <a:r>
              <a:rPr lang="en-US" sz="54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=</a:t>
            </a:r>
            <a:endParaRPr lang="en-US" sz="5450" dirty="0"/>
          </a:p>
        </p:txBody>
      </p:sp>
      <p:sp>
        <p:nvSpPr>
          <p:cNvPr id="11" name="Text 8"/>
          <p:cNvSpPr/>
          <p:nvPr/>
        </p:nvSpPr>
        <p:spPr>
          <a:xfrm>
            <a:off x="8678347" y="6339602"/>
            <a:ext cx="2759869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Mantener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8219123" y="6810613"/>
            <a:ext cx="3678436" cy="672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Actividades que ya tienen el equilibrio adecuado.</a:t>
            </a:r>
            <a:endParaRPr lang="en-US" sz="1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794" y="503515"/>
            <a:ext cx="4806553" cy="600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Paso 7: Actúa Ahora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640794" y="1470422"/>
            <a:ext cx="13348811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 </a:t>
            </a:r>
            <a:r>
              <a:rPr lang="en-US" sz="14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acción</a:t>
            </a: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inmediata es la clave para transformar tu diagnóstico en </a:t>
            </a:r>
            <a:r>
              <a:rPr lang="en-US" sz="14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resultados tangibles</a:t>
            </a: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Cada pequeño paso construye el camino hacia una vida más equilibrada.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2301359" y="2570678"/>
            <a:ext cx="2403277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Ejercicio físico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640794" y="2980849"/>
            <a:ext cx="4063841" cy="1171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Sal a caminar o ve al gimnasio. No necesitas grandes rutinas para empezar, bastan 15-30 minutos diarios para sentir los beneficios en tu energía y claridad mental.</a:t>
            </a:r>
            <a:endParaRPr lang="en-US" sz="1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194" y="2262188"/>
            <a:ext cx="4672013" cy="4672013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803" y="3089077"/>
            <a:ext cx="273963" cy="34242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925764" y="2424232"/>
            <a:ext cx="2403277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Vida social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9925764" y="2834402"/>
            <a:ext cx="4063841" cy="1464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Llama a un ser querido y organiza un encuentro. Las conexiones humanas significativas son fundamentales para nuestro bienestar emocional y nos ofrecen perspectivas que no encontramos en la soledad.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194" y="2262188"/>
            <a:ext cx="4672013" cy="467201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5945" y="3486626"/>
            <a:ext cx="273963" cy="34242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25764" y="4897517"/>
            <a:ext cx="2403277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Lectura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9925764" y="5307687"/>
            <a:ext cx="4063841" cy="1464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Abre ese libro pendiente. Dedica tiempo a nutrir tu mente con nuevas ideas y conocimientos; la lectura es una inversión en ti mismo que expande tus horizontes y estimula tu creatividad.</a:t>
            </a:r>
            <a:endParaRPr lang="en-US" sz="14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194" y="2262188"/>
            <a:ext cx="4672013" cy="4672013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8396" y="5764768"/>
            <a:ext cx="273963" cy="342424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301359" y="4897517"/>
            <a:ext cx="2403277" cy="300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Vida espiritual</a:t>
            </a:r>
            <a:endParaRPr lang="en-US" sz="1850" dirty="0"/>
          </a:p>
        </p:txBody>
      </p:sp>
      <p:sp>
        <p:nvSpPr>
          <p:cNvPr id="17" name="Text 9"/>
          <p:cNvSpPr/>
          <p:nvPr/>
        </p:nvSpPr>
        <p:spPr>
          <a:xfrm>
            <a:off x="640794" y="5307687"/>
            <a:ext cx="4063841" cy="1464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Haz una oración o busca un lugar de conexión. Cultivar tu dimensión espiritual, sea cual sea tu creencia, te ayuda a encontrar propósito y significado más allá de las actividades cotidianas.</a:t>
            </a:r>
            <a:endParaRPr lang="en-US" sz="14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9194" y="2262188"/>
            <a:ext cx="4672013" cy="4672013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0254" y="5367218"/>
            <a:ext cx="273963" cy="342424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640794" y="7140178"/>
            <a:ext cx="13348811" cy="878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Estos son solo ejemplos. </a:t>
            </a:r>
            <a:r>
              <a:rPr lang="en-US" sz="14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Cada camino es distinto</a:t>
            </a: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</a:t>
            </a:r>
            <a:r>
              <a:rPr lang="en-US" sz="14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Haz tu primer movimiento hacia el equilibrio</a:t>
            </a: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Recuerda que el cambio no ocurre por planificarlo, sino por </a:t>
            </a:r>
            <a:r>
              <a:rPr lang="en-US" sz="14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implementarlo</a:t>
            </a: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 Elige una de tu áreas identificadas hoy mismo y da un pequeño paso hacia el </a:t>
            </a:r>
            <a:r>
              <a:rPr lang="en-US" sz="14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equilibrio</a:t>
            </a: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que has identificado en tu diagnóstico del tiempo.</a:t>
            </a:r>
            <a:endParaRPr 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8543" y="572333"/>
            <a:ext cx="7686913" cy="1365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IMAGINE: Tu Camino de Transformación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728543" y="2250400"/>
            <a:ext cx="7686913" cy="998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Regálate 30 minutos. Solo tú, una hoja en blanco, y tu verdad. </a:t>
            </a:r>
            <a:r>
              <a:rPr lang="en-US" sz="16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IMAGINE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te guía paso a paso para reconectar con tu esencia y reconstruirte desde lo más auténtico de ti misma.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28543" y="4107537"/>
            <a:ext cx="2354104" cy="208121"/>
          </a:xfrm>
          <a:prstGeom prst="roundRect">
            <a:avLst>
              <a:gd name="adj" fmla="val 1500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Text 3"/>
          <p:cNvSpPr/>
          <p:nvPr/>
        </p:nvSpPr>
        <p:spPr>
          <a:xfrm>
            <a:off x="728543" y="4627840"/>
            <a:ext cx="2354104" cy="341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 = Identidad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728543" y="5094089"/>
            <a:ext cx="2354104" cy="1664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Reconecta con tu verdad y tu motivación raíz para descubrir la esencia de quién eres realmente.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3394829" y="3795355"/>
            <a:ext cx="2354223" cy="208121"/>
          </a:xfrm>
          <a:prstGeom prst="roundRect">
            <a:avLst>
              <a:gd name="adj" fmla="val 1500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9" name="Text 6"/>
          <p:cNvSpPr/>
          <p:nvPr/>
        </p:nvSpPr>
        <p:spPr>
          <a:xfrm>
            <a:off x="3394829" y="4315658"/>
            <a:ext cx="2354223" cy="341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 = Mentalidad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3394829" y="4781907"/>
            <a:ext cx="2354223" cy="1664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Transforma tu forma de pensar para avanzar hacia tus metas con una perspectiva renovada y poderosa.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061234" y="3483173"/>
            <a:ext cx="2354104" cy="208121"/>
          </a:xfrm>
          <a:prstGeom prst="roundRect">
            <a:avLst>
              <a:gd name="adj" fmla="val 15003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2" name="Text 9"/>
          <p:cNvSpPr/>
          <p:nvPr/>
        </p:nvSpPr>
        <p:spPr>
          <a:xfrm>
            <a:off x="6061234" y="4003477"/>
            <a:ext cx="2354104" cy="341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 = Aceptación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6061234" y="4469725"/>
            <a:ext cx="2354104" cy="1997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Reconoce los vacíos, acepta el desafío y prepárate para el crecimiento que viene con enfrentar la realidad.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728543" y="6992660"/>
            <a:ext cx="7686913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Este es solo el comienzo. Con cada paso que das en tu camino IMAGINE, te acercas más a la versión más auténtica y plena de ti misma.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5164"/>
            <a:ext cx="6047184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Así Empieza el Cambio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149958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47" y="1531494"/>
            <a:ext cx="357188" cy="4464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1577452"/>
            <a:ext cx="289941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Con claridad</a:t>
            </a:r>
            <a:endParaRPr lang="en-US" sz="2300" dirty="0"/>
          </a:p>
        </p:txBody>
      </p:sp>
      <p:sp>
        <p:nvSpPr>
          <p:cNvPr id="7" name="Text 3"/>
          <p:cNvSpPr/>
          <p:nvPr/>
        </p:nvSpPr>
        <p:spPr>
          <a:xfrm>
            <a:off x="1530906" y="2085611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Entendiendo dónde estás realmente.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713803" y="149958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361" y="1531494"/>
            <a:ext cx="357188" cy="4464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50919" y="1577452"/>
            <a:ext cx="289941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Con honestidad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5450919" y="2085611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Aceptando la verdad de tu situación actual.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326504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347" y="3296953"/>
            <a:ext cx="357188" cy="44648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334291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Con un pequeño paso</a:t>
            </a:r>
            <a:endParaRPr lang="en-US" sz="2300" dirty="0"/>
          </a:p>
        </p:txBody>
      </p:sp>
      <p:sp>
        <p:nvSpPr>
          <p:cNvPr id="15" name="Text 9"/>
          <p:cNvSpPr/>
          <p:nvPr/>
        </p:nvSpPr>
        <p:spPr>
          <a:xfrm>
            <a:off x="1530906" y="385107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Hacia lo que realmente te enciende.</a:t>
            </a:r>
            <a:endParaRPr lang="en-US" sz="1750" dirty="0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6DBD25BE-6B41-D1FC-FDFA-FF68285BE5CA}"/>
              </a:ext>
            </a:extLst>
          </p:cNvPr>
          <p:cNvSpPr/>
          <p:nvPr/>
        </p:nvSpPr>
        <p:spPr>
          <a:xfrm>
            <a:off x="688128" y="4815000"/>
            <a:ext cx="7870085" cy="892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0000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💬</a:t>
            </a:r>
            <a:r>
              <a:rPr lang="en-US" sz="3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¿Quieres una versión </a:t>
            </a:r>
            <a:r>
              <a:rPr lang="en-US" sz="3300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imprimible</a:t>
            </a:r>
            <a:r>
              <a:rPr lang="en-US" sz="3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del </a:t>
            </a:r>
            <a:r>
              <a:rPr lang="en-US" sz="3300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Diagnostico</a:t>
            </a:r>
            <a:r>
              <a:rPr lang="en-US" sz="3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del Tiempo para comenzar?</a:t>
            </a:r>
            <a:endParaRPr lang="en-US" sz="3300" dirty="0"/>
          </a:p>
        </p:txBody>
      </p:sp>
      <p:sp>
        <p:nvSpPr>
          <p:cNvPr id="17" name="Text 4">
            <a:extLst>
              <a:ext uri="{FF2B5EF4-FFF2-40B4-BE49-F238E27FC236}">
                <a16:creationId xmlns:a16="http://schemas.microsoft.com/office/drawing/2014/main" id="{73053EDA-6666-1D23-5984-91BF41506469}"/>
              </a:ext>
            </a:extLst>
          </p:cNvPr>
          <p:cNvSpPr/>
          <p:nvPr/>
        </p:nvSpPr>
        <p:spPr>
          <a:xfrm>
            <a:off x="939523" y="6308775"/>
            <a:ext cx="4789766" cy="429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7"/>
              </a:rPr>
              <a:t>👉</a:t>
            </a:r>
            <a:r>
              <a:rPr lang="en-US" sz="28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7"/>
              </a:rPr>
              <a:t> </a:t>
            </a:r>
            <a:r>
              <a:rPr lang="en-US" sz="28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7"/>
              </a:rPr>
              <a:t>Descárgala aquí</a:t>
            </a:r>
            <a:endParaRPr 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13366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¿Lista para Retomar el Control?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3042047"/>
            <a:ext cx="3664863" cy="2422565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2"/>
          <p:cNvSpPr/>
          <p:nvPr/>
        </p:nvSpPr>
        <p:spPr>
          <a:xfrm>
            <a:off x="6507004" y="3268861"/>
            <a:ext cx="321123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  <a:hlinkClick r:id="rId4"/>
              </a:rPr>
              <a:t>Sesión de descubrimiento gratuita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507004" y="4149090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 ayudaré a aclarar tu rumbo y trazar tus próximos pasos.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042047"/>
            <a:ext cx="3664863" cy="2422565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Text 5"/>
          <p:cNvSpPr/>
          <p:nvPr/>
        </p:nvSpPr>
        <p:spPr>
          <a:xfrm>
            <a:off x="10398681" y="3268861"/>
            <a:ext cx="321123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Acompañamiento personalizado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398681" y="4149090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Podemos ver si puedo acompañarte en tu proceso de transformación.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691426"/>
            <a:ext cx="7556421" cy="1324689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Text 8"/>
          <p:cNvSpPr/>
          <p:nvPr/>
        </p:nvSpPr>
        <p:spPr>
          <a:xfrm>
            <a:off x="6507004" y="591824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Conectemos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6507004" y="642639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Encuéntrame en Instagram 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5"/>
              </a:rPr>
              <a:t>@tegawende_co 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en 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6"/>
              </a:rPr>
              <a:t>LinkedIn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69683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¿Cómo te Sientes?</a:t>
            </a:r>
            <a:endParaRPr lang="en-US" sz="4650" dirty="0"/>
          </a:p>
        </p:txBody>
      </p:sp>
      <p:pic>
        <p:nvPicPr>
          <p:cNvPr id="4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235410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147893"/>
            <a:ext cx="232981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  <a:hlinkClick r:id="rId4"/>
              </a:rPr>
              <a:t>Compártelo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6280190" y="3656052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 una amiga, colega o alguien que se sienta estancado.</a:t>
            </a:r>
            <a:endParaRPr lang="en-US" sz="1750" dirty="0"/>
          </a:p>
        </p:txBody>
      </p:sp>
      <p:pic>
        <p:nvPicPr>
          <p:cNvPr id="7" name="Image 2" descr="preencoded.png">
            <a:hlinkClick r:id="rId4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493" y="2354104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93493" y="3147893"/>
            <a:ext cx="232981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  <a:hlinkClick r:id="rId4"/>
              </a:rPr>
              <a:t>Cuéntame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8893493" y="3656052"/>
            <a:ext cx="23298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 los comentarios qué parte te tocó o qué te gustaría cambiar.</a:t>
            </a:r>
            <a:endParaRPr lang="en-US" sz="1750" dirty="0"/>
          </a:p>
        </p:txBody>
      </p:sp>
      <p:pic>
        <p:nvPicPr>
          <p:cNvPr id="10" name="Image 3" descr="preencoded.png">
            <a:hlinkClick r:id="rId4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6795" y="235410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6795" y="3147893"/>
            <a:ext cx="232981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  <a:hlinkClick r:id="rId8"/>
              </a:rPr>
              <a:t>Guarda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11506795" y="3656052"/>
            <a:ext cx="23298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Tegawende en tus favoritos o suscríbete a la newsletter.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0190" y="5617964"/>
            <a:ext cx="378023" cy="37802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04271" y="558962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Crecemos juntas</a:t>
            </a:r>
            <a:endParaRPr lang="en-US" sz="2300" dirty="0"/>
          </a:p>
        </p:txBody>
      </p:sp>
      <p:sp>
        <p:nvSpPr>
          <p:cNvPr id="15" name="Text 8"/>
          <p:cNvSpPr/>
          <p:nvPr/>
        </p:nvSpPr>
        <p:spPr>
          <a:xfrm>
            <a:off x="6280190" y="6506289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IMAGINA</a:t>
            </a:r>
            <a:r>
              <a:rPr lang="en-US" sz="22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lo que podría cambiar si actúas hoy.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31915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El Primer Paso Hacia el Cambio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2860596"/>
            <a:ext cx="3664863" cy="2422565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Text 2"/>
          <p:cNvSpPr/>
          <p:nvPr/>
        </p:nvSpPr>
        <p:spPr>
          <a:xfrm>
            <a:off x="6507004" y="3087410"/>
            <a:ext cx="321123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Conoce tu punto de partida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507004" y="3967639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Antes de establecer una estrategia, debes saber exactamente dónde estás hoy.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860596"/>
            <a:ext cx="3664863" cy="2422565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Text 5"/>
          <p:cNvSpPr/>
          <p:nvPr/>
        </p:nvSpPr>
        <p:spPr>
          <a:xfrm>
            <a:off x="10398681" y="308741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El problema real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398681" y="3595568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Muchas veces, </a:t>
            </a:r>
            <a:r>
              <a:rPr lang="en-US" sz="175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el problema no es falta de tiempo… sino de claridad.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509974"/>
            <a:ext cx="7556421" cy="1687592"/>
          </a:xfrm>
          <a:prstGeom prst="roundRect">
            <a:avLst>
              <a:gd name="adj" fmla="val 2016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Text 8"/>
          <p:cNvSpPr/>
          <p:nvPr/>
        </p:nvSpPr>
        <p:spPr>
          <a:xfrm>
            <a:off x="6507004" y="5736788"/>
            <a:ext cx="317539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Observa con honestidad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6507004" y="6244947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 Tegawende, creemos que el primer paso para cualquier cambio real es observar con honestidad.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Visage humain, capture d’écran&#10;&#10;Le contenu généré par l’IA peut être incorrect.">
            <a:hlinkClick r:id="rId2"/>
            <a:extLst>
              <a:ext uri="{FF2B5EF4-FFF2-40B4-BE49-F238E27FC236}">
                <a16:creationId xmlns:a16="http://schemas.microsoft.com/office/drawing/2014/main" id="{2C31C766-2F1F-6015-D7F8-19080E4E6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1438" y="0"/>
            <a:ext cx="8229600" cy="8229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269F56D-6AD7-35EA-CC8F-E19694719F1B}"/>
              </a:ext>
            </a:extLst>
          </p:cNvPr>
          <p:cNvSpPr txBox="1"/>
          <p:nvPr/>
        </p:nvSpPr>
        <p:spPr>
          <a:xfrm>
            <a:off x="7630512" y="3983625"/>
            <a:ext cx="6857999" cy="577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3350"/>
              </a:lnSpc>
              <a:buNone/>
            </a:pPr>
            <a:r>
              <a:rPr lang="fr-FR" sz="4400" b="1" i="1" noProof="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Tu </a:t>
            </a:r>
            <a:r>
              <a:rPr lang="fr-FR" sz="4400" b="1" i="1" noProof="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Palanca</a:t>
            </a:r>
            <a:r>
              <a:rPr lang="fr-FR" sz="4400" b="1" i="1" noProof="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para </a:t>
            </a:r>
            <a:r>
              <a:rPr lang="fr-FR" sz="4400" b="1" i="1" noProof="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Crecer</a:t>
            </a:r>
            <a:endParaRPr lang="fr-FR" sz="4400" noProof="0" dirty="0"/>
          </a:p>
        </p:txBody>
      </p:sp>
    </p:spTree>
    <p:extLst>
      <p:ext uri="{BB962C8B-B14F-4D97-AF65-F5344CB8AC3E}">
        <p14:creationId xmlns:p14="http://schemas.microsoft.com/office/powerpoint/2010/main" val="1301930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95720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La Importancia del Diagnóstico</a:t>
            </a:r>
            <a:endParaRPr lang="en-US" sz="4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824401"/>
            <a:ext cx="1134070" cy="168759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05121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Balance de situación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2268022" y="3559373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Nos permite hacer un balance de nuestra situación actual.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511993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73880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Identificar bloqueos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2268022" y="524696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Descubre qué te está impidiendo alcanzar tus metas.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872877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609969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Decidir con intención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2268022" y="6607850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Elige tus próximos pasos con claridad y propósito.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75780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¿Qué es el Diagnóstico del Tiempo?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330446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47" y="3336369"/>
            <a:ext cx="357188" cy="4464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382328"/>
            <a:ext cx="2899410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Una herramienta reveladora</a:t>
            </a:r>
            <a:endParaRPr lang="en-US" sz="2300" dirty="0"/>
          </a:p>
        </p:txBody>
      </p:sp>
      <p:sp>
        <p:nvSpPr>
          <p:cNvPr id="7" name="Text 3"/>
          <p:cNvSpPr/>
          <p:nvPr/>
        </p:nvSpPr>
        <p:spPr>
          <a:xfrm>
            <a:off x="1530906" y="4262557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 una forma simple de ver en qué inviertes tu energía.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4713803" y="330446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361" y="3336369"/>
            <a:ext cx="357188" cy="4464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50919" y="3382328"/>
            <a:ext cx="289941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Debe ser profundo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5450919" y="3890486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 buen diagnóstico debe ser completo y accionable.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44199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347" y="5473898"/>
            <a:ext cx="357188" cy="44648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519857"/>
            <a:ext cx="309241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Múltiples herramientas</a:t>
            </a:r>
            <a:endParaRPr lang="en-US" sz="2300" dirty="0"/>
          </a:p>
        </p:txBody>
      </p:sp>
      <p:sp>
        <p:nvSpPr>
          <p:cNvPr id="15" name="Text 9"/>
          <p:cNvSpPr/>
          <p:nvPr/>
        </p:nvSpPr>
        <p:spPr>
          <a:xfrm>
            <a:off x="1530906" y="602801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Existen varias herramientas que pueden ayudarte en este proceso.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043" y="566499"/>
            <a:ext cx="9164122" cy="675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Herramientas para el Ámbito Personal</a:t>
            </a:r>
            <a:endParaRPr lang="en-US" sz="4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266" y="3325535"/>
            <a:ext cx="9231630" cy="923163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814" y="6654284"/>
            <a:ext cx="347663" cy="43457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266" y="3325535"/>
            <a:ext cx="9231630" cy="923163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353" y="4923353"/>
            <a:ext cx="347663" cy="434578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266" y="3325535"/>
            <a:ext cx="9231630" cy="9231630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1250" y="4262199"/>
            <a:ext cx="347663" cy="434578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9266" y="3325535"/>
            <a:ext cx="9231630" cy="9231630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6028" y="4923353"/>
            <a:ext cx="347663" cy="434578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9266" y="3325535"/>
            <a:ext cx="9231630" cy="9231630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3566" y="6654284"/>
            <a:ext cx="347663" cy="434578"/>
          </a:xfrm>
          <a:prstGeom prst="rect">
            <a:avLst/>
          </a:prstGeom>
        </p:spPr>
      </p:pic>
      <p:sp>
        <p:nvSpPr>
          <p:cNvPr id="13" name="Text 1"/>
          <p:cNvSpPr/>
          <p:nvPr/>
        </p:nvSpPr>
        <p:spPr>
          <a:xfrm>
            <a:off x="721043" y="3368635"/>
            <a:ext cx="2390418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Auditoría del tiempo</a:t>
            </a:r>
            <a:endParaRPr lang="en-US" sz="2100" dirty="0"/>
          </a:p>
        </p:txBody>
      </p:sp>
      <p:sp>
        <p:nvSpPr>
          <p:cNvPr id="14" name="Text 2"/>
          <p:cNvSpPr/>
          <p:nvPr/>
        </p:nvSpPr>
        <p:spPr>
          <a:xfrm>
            <a:off x="721043" y="4168021"/>
            <a:ext cx="2390418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Analiza cómo distribuyes tus horas diarias.</a:t>
            </a:r>
            <a:endParaRPr lang="en-US" sz="1600" dirty="0"/>
          </a:p>
        </p:txBody>
      </p:sp>
      <p:sp>
        <p:nvSpPr>
          <p:cNvPr id="15" name="Text 3"/>
          <p:cNvSpPr/>
          <p:nvPr/>
        </p:nvSpPr>
        <p:spPr>
          <a:xfrm>
            <a:off x="3420428" y="2321838"/>
            <a:ext cx="2390537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Ikigai</a:t>
            </a:r>
            <a:endParaRPr lang="en-US" sz="2100" dirty="0"/>
          </a:p>
        </p:txBody>
      </p:sp>
      <p:sp>
        <p:nvSpPr>
          <p:cNvPr id="16" name="Text 4"/>
          <p:cNvSpPr/>
          <p:nvPr/>
        </p:nvSpPr>
        <p:spPr>
          <a:xfrm>
            <a:off x="3420428" y="2783324"/>
            <a:ext cx="2390537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Encuentra tu propósito y razón de ser.</a:t>
            </a:r>
            <a:endParaRPr lang="en-US" sz="1600" dirty="0"/>
          </a:p>
        </p:txBody>
      </p:sp>
      <p:sp>
        <p:nvSpPr>
          <p:cNvPr id="17" name="Text 5"/>
          <p:cNvSpPr/>
          <p:nvPr/>
        </p:nvSpPr>
        <p:spPr>
          <a:xfrm>
            <a:off x="6119932" y="1792962"/>
            <a:ext cx="2390418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Rueda de la vida</a:t>
            </a:r>
            <a:endParaRPr lang="en-US" sz="2100" dirty="0"/>
          </a:p>
        </p:txBody>
      </p:sp>
      <p:sp>
        <p:nvSpPr>
          <p:cNvPr id="18" name="Text 6"/>
          <p:cNvSpPr/>
          <p:nvPr/>
        </p:nvSpPr>
        <p:spPr>
          <a:xfrm>
            <a:off x="6119932" y="2254448"/>
            <a:ext cx="2390418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Evalúa el equilibrio entre diferentes áreas vitales.</a:t>
            </a:r>
            <a:endParaRPr lang="en-US" sz="1600" dirty="0"/>
          </a:p>
        </p:txBody>
      </p:sp>
      <p:sp>
        <p:nvSpPr>
          <p:cNvPr id="19" name="Text 7"/>
          <p:cNvSpPr/>
          <p:nvPr/>
        </p:nvSpPr>
        <p:spPr>
          <a:xfrm>
            <a:off x="8819317" y="1654373"/>
            <a:ext cx="2390537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Pirámide de Maslow</a:t>
            </a:r>
            <a:endParaRPr lang="en-US" sz="2100" dirty="0"/>
          </a:p>
        </p:txBody>
      </p:sp>
      <p:sp>
        <p:nvSpPr>
          <p:cNvPr id="20" name="Text 8"/>
          <p:cNvSpPr/>
          <p:nvPr/>
        </p:nvSpPr>
        <p:spPr>
          <a:xfrm>
            <a:off x="8819317" y="2453759"/>
            <a:ext cx="2390537" cy="988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Identifica tus necesidades fundamentales.</a:t>
            </a:r>
            <a:endParaRPr lang="en-US" sz="1600" dirty="0"/>
          </a:p>
        </p:txBody>
      </p:sp>
      <p:sp>
        <p:nvSpPr>
          <p:cNvPr id="21" name="Text 9"/>
          <p:cNvSpPr/>
          <p:nvPr/>
        </p:nvSpPr>
        <p:spPr>
          <a:xfrm>
            <a:off x="11518821" y="3706535"/>
            <a:ext cx="2390418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Línea de vida</a:t>
            </a:r>
            <a:endParaRPr lang="en-US" sz="2100" dirty="0"/>
          </a:p>
        </p:txBody>
      </p:sp>
      <p:sp>
        <p:nvSpPr>
          <p:cNvPr id="22" name="Text 10"/>
          <p:cNvSpPr/>
          <p:nvPr/>
        </p:nvSpPr>
        <p:spPr>
          <a:xfrm>
            <a:off x="11518821" y="4168021"/>
            <a:ext cx="2390418" cy="659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Visualiza tu trayectoria vital y momentos clave.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18974"/>
            <a:ext cx="1080670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Herramientas para el Ámbito Profesional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6283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6283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6283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6283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8482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Desde el recorrido del cliente hasta el análisis FODA, existen múltiples herramientas profesionales para diagnosticar tu situación laboral y empresarial.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7732"/>
            <a:ext cx="130428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El Diagnóstico del Tiempo: Una Herramienta Transversal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391322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Sencillez personal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451211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Es una </a:t>
            </a:r>
            <a:r>
              <a:rPr lang="en-US" sz="175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herramienta transversal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: bastante sencilla de aplicar en la vida personal.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44199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 permite ver claramente dónde inviertes tu energía diaria.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913227"/>
            <a:ext cx="342078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Adaptabilidad profesional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7599521" y="451211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 el entorno laboral puede requerir más complejidad debido a las variables a considerar.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544199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Puede adaptarse a diferentes contextos organizacionales.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72089"/>
            <a:ext cx="794027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Más Allá de Revisar tu Agenda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669977"/>
            <a:ext cx="2152055" cy="132468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297674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896791"/>
            <a:ext cx="299561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Alineación con valores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5357217" y="3404949"/>
            <a:ext cx="33191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Refleja lo que realmente valoras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4007763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4051340"/>
            <a:ext cx="4304109" cy="132468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514374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7815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Observación honesta</a:t>
            </a:r>
            <a:endParaRPr lang="en-US" sz="2300" dirty="0"/>
          </a:p>
        </p:txBody>
      </p:sp>
      <p:sp>
        <p:nvSpPr>
          <p:cNvPr id="11" name="Text 5"/>
          <p:cNvSpPr/>
          <p:nvPr/>
        </p:nvSpPr>
        <p:spPr>
          <a:xfrm>
            <a:off x="6433304" y="4786313"/>
            <a:ext cx="421386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Mira con sinceridad dónde va tu energía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89126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432703"/>
            <a:ext cx="6456164" cy="132468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895737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5951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Herramienta versátil</a:t>
            </a:r>
            <a:endParaRPr lang="en-US" sz="2300" dirty="0"/>
          </a:p>
        </p:txBody>
      </p:sp>
      <p:sp>
        <p:nvSpPr>
          <p:cNvPr id="16" name="Text 8"/>
          <p:cNvSpPr/>
          <p:nvPr/>
        </p:nvSpPr>
        <p:spPr>
          <a:xfrm>
            <a:off x="7509272" y="6167676"/>
            <a:ext cx="41205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 adapta a vida personal y profesional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08039"/>
            <a:ext cx="6399609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Paso 1: Prepara tu Tabla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3492460"/>
            <a:ext cx="7556421" cy="2329101"/>
          </a:xfrm>
          <a:prstGeom prst="roundRect">
            <a:avLst>
              <a:gd name="adj" fmla="val 146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5" name="Shape 2"/>
          <p:cNvSpPr/>
          <p:nvPr/>
        </p:nvSpPr>
        <p:spPr>
          <a:xfrm>
            <a:off x="801410" y="3500080"/>
            <a:ext cx="7541181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Text 3"/>
          <p:cNvSpPr/>
          <p:nvPr/>
        </p:nvSpPr>
        <p:spPr>
          <a:xfrm>
            <a:off x="1028581" y="3643789"/>
            <a:ext cx="105072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Importancia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2540556" y="3643789"/>
            <a:ext cx="10469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Actividad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048720" y="3643789"/>
            <a:ext cx="104691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Días laborales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5556885" y="3643789"/>
            <a:ext cx="104691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Fines de semana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065050" y="3643789"/>
            <a:ext cx="105072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Vacaciones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801410" y="4513302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2" name="Text 9"/>
          <p:cNvSpPr/>
          <p:nvPr/>
        </p:nvSpPr>
        <p:spPr>
          <a:xfrm>
            <a:off x="1028581" y="4657011"/>
            <a:ext cx="105072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---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2540556" y="4657011"/>
            <a:ext cx="10469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---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4048720" y="4657011"/>
            <a:ext cx="10469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---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5556885" y="4657011"/>
            <a:ext cx="10469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---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7065050" y="4657011"/>
            <a:ext cx="105072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---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801410" y="5163622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8" name="Text 15"/>
          <p:cNvSpPr/>
          <p:nvPr/>
        </p:nvSpPr>
        <p:spPr>
          <a:xfrm>
            <a:off x="1028581" y="5307330"/>
            <a:ext cx="105072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---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2540556" y="5307330"/>
            <a:ext cx="10469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---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4048720" y="5307330"/>
            <a:ext cx="10469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---</a:t>
            </a:r>
            <a:endParaRPr lang="en-US" sz="1750" dirty="0"/>
          </a:p>
        </p:txBody>
      </p:sp>
      <p:sp>
        <p:nvSpPr>
          <p:cNvPr id="21" name="Text 18"/>
          <p:cNvSpPr/>
          <p:nvPr/>
        </p:nvSpPr>
        <p:spPr>
          <a:xfrm>
            <a:off x="5556885" y="5307330"/>
            <a:ext cx="10469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---</a:t>
            </a:r>
            <a:endParaRPr lang="en-US" sz="1750" dirty="0"/>
          </a:p>
        </p:txBody>
      </p:sp>
      <p:sp>
        <p:nvSpPr>
          <p:cNvPr id="22" name="Text 19"/>
          <p:cNvSpPr/>
          <p:nvPr/>
        </p:nvSpPr>
        <p:spPr>
          <a:xfrm>
            <a:off x="7065050" y="5307330"/>
            <a:ext cx="105072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---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1158</Words>
  <Application>Microsoft Macintosh PowerPoint</Application>
  <PresentationFormat>Personnalisé</PresentationFormat>
  <Paragraphs>169</Paragraphs>
  <Slides>20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PT Serif</vt:lpstr>
      <vt:lpstr>Arial</vt:lpstr>
      <vt:lpstr>DM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ida koné</cp:lastModifiedBy>
  <cp:revision>2</cp:revision>
  <dcterms:created xsi:type="dcterms:W3CDTF">2025-05-11T17:47:46Z</dcterms:created>
  <dcterms:modified xsi:type="dcterms:W3CDTF">2025-05-11T22:08:51Z</dcterms:modified>
</cp:coreProperties>
</file>